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76" r:id="rId2"/>
    <p:sldId id="27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5" d="100"/>
          <a:sy n="65" d="100"/>
        </p:scale>
        <p:origin x="-1518"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CBD7014-DB03-44AD-8569-37DD0E2A7A11}" type="datetimeFigureOut">
              <a:rPr lang="en-US" smtClean="0"/>
              <a:pPr/>
              <a:t>9/11/2019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AE403CA-0F2A-43DA-8F5E-4800AA30FDE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AE403CA-0F2A-43DA-8F5E-4800AA30FDED}" type="slidenum">
              <a:rPr lang="en-US" smtClean="0"/>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B4A3221E-ACC1-4951-BA91-DF51EAE75228}" type="datetimeFigureOut">
              <a:rPr lang="en-US" smtClean="0"/>
              <a:pPr/>
              <a:t>9/11/2019</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0D147369-BE74-4E56-98CE-3838079514C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spd="slow">
    <p:wedg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4A3221E-ACC1-4951-BA91-DF51EAE75228}" type="datetimeFigureOut">
              <a:rPr lang="en-US" smtClean="0"/>
              <a:pPr/>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147369-BE74-4E56-98CE-3838079514CE}" type="slidenum">
              <a:rPr lang="en-US" smtClean="0"/>
              <a:pPr/>
              <a:t>‹#›</a:t>
            </a:fld>
            <a:endParaRPr lang="en-US"/>
          </a:p>
        </p:txBody>
      </p:sp>
    </p:spTree>
  </p:cSld>
  <p:clrMapOvr>
    <a:masterClrMapping/>
  </p:clrMapOvr>
  <p:transition spd="slow">
    <p:wedg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4A3221E-ACC1-4951-BA91-DF51EAE75228}" type="datetimeFigureOut">
              <a:rPr lang="en-US" smtClean="0"/>
              <a:pPr/>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147369-BE74-4E56-98CE-3838079514CE}" type="slidenum">
              <a:rPr lang="en-US" smtClean="0"/>
              <a:pPr/>
              <a:t>‹#›</a:t>
            </a:fld>
            <a:endParaRPr lang="en-US"/>
          </a:p>
        </p:txBody>
      </p:sp>
    </p:spTree>
  </p:cSld>
  <p:clrMapOvr>
    <a:masterClrMapping/>
  </p:clrMapOvr>
  <p:transition spd="slow">
    <p:wedg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381000" y="2743200"/>
            <a:ext cx="8229600" cy="3352800"/>
          </a:xfrm>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p:txBody>
          <a:bodyPr/>
          <a:lstStyle/>
          <a:p>
            <a:fld id="{B4A3221E-ACC1-4951-BA91-DF51EAE75228}" type="datetimeFigureOut">
              <a:rPr lang="en-US" smtClean="0"/>
              <a:pPr/>
              <a:t>9/11/2019</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D147369-BE74-4E56-98CE-3838079514CE}" type="slidenum">
              <a:rPr lang="en-US" smtClean="0"/>
              <a:pPr/>
              <a:t>‹#›</a:t>
            </a:fld>
            <a:endParaRPr lang="en-US"/>
          </a:p>
        </p:txBody>
      </p:sp>
      <p:sp>
        <p:nvSpPr>
          <p:cNvPr id="9" name="TextBox 8"/>
          <p:cNvSpPr txBox="1"/>
          <p:nvPr userDrawn="1"/>
        </p:nvSpPr>
        <p:spPr>
          <a:xfrm rot="18970002">
            <a:off x="5779153" y="4480083"/>
            <a:ext cx="2514600" cy="369332"/>
          </a:xfrm>
          <a:prstGeom prst="rect">
            <a:avLst/>
          </a:prstGeom>
          <a:noFill/>
        </p:spPr>
        <p:txBody>
          <a:bodyPr wrap="square" rtlCol="0">
            <a:spAutoFit/>
          </a:bodyPr>
          <a:lstStyle/>
          <a:p>
            <a:r>
              <a:rPr lang="en-US" sz="1800" dirty="0" err="1" smtClean="0">
                <a:latin typeface="Bookman Old Style" pitchFamily="18" charset="0"/>
              </a:rPr>
              <a:t>Dr.V.UMADEVI</a:t>
            </a:r>
            <a:endParaRPr lang="en-US" sz="1800" dirty="0">
              <a:latin typeface="Bookman Old Style" pitchFamily="18" charset="0"/>
            </a:endParaRPr>
          </a:p>
        </p:txBody>
      </p:sp>
    </p:spTree>
  </p:cSld>
  <p:clrMapOvr>
    <a:masterClrMapping/>
  </p:clrMapOvr>
  <p:transition spd="slow">
    <p:wedg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4A3221E-ACC1-4951-BA91-DF51EAE75228}" type="datetimeFigureOut">
              <a:rPr lang="en-US" smtClean="0"/>
              <a:pPr/>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147369-BE74-4E56-98CE-3838079514C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spd="slow">
    <p:wedg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4A3221E-ACC1-4951-BA91-DF51EAE75228}" type="datetimeFigureOut">
              <a:rPr lang="en-US" smtClean="0"/>
              <a:pPr/>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147369-BE74-4E56-98CE-3838079514CE}" type="slidenum">
              <a:rPr lang="en-US" smtClean="0"/>
              <a:pPr/>
              <a:t>‹#›</a:t>
            </a:fld>
            <a:endParaRPr lang="en-US"/>
          </a:p>
        </p:txBody>
      </p:sp>
    </p:spTree>
  </p:cSld>
  <p:clrMapOvr>
    <a:masterClrMapping/>
  </p:clrMapOvr>
  <p:transition spd="slow">
    <p:wedg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4A3221E-ACC1-4951-BA91-DF51EAE75228}" type="datetimeFigureOut">
              <a:rPr lang="en-US" smtClean="0"/>
              <a:pPr/>
              <a:t>9/11/2019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D147369-BE74-4E56-98CE-3838079514CE}" type="slidenum">
              <a:rPr lang="en-US" smtClean="0"/>
              <a:pPr/>
              <a:t>‹#›</a:t>
            </a:fld>
            <a:endParaRPr lang="en-US"/>
          </a:p>
        </p:txBody>
      </p:sp>
    </p:spTree>
  </p:cSld>
  <p:clrMapOvr>
    <a:masterClrMapping/>
  </p:clrMapOvr>
  <p:transition spd="slow">
    <p:wedg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4A3221E-ACC1-4951-BA91-DF51EAE75228}" type="datetimeFigureOut">
              <a:rPr lang="en-US" smtClean="0"/>
              <a:pPr/>
              <a:t>9/11/2019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D147369-BE74-4E56-98CE-3838079514CE}" type="slidenum">
              <a:rPr lang="en-US" smtClean="0"/>
              <a:pPr/>
              <a:t>‹#›</a:t>
            </a:fld>
            <a:endParaRPr lang="en-US"/>
          </a:p>
        </p:txBody>
      </p:sp>
    </p:spTree>
  </p:cSld>
  <p:clrMapOvr>
    <a:masterClrMapping/>
  </p:clrMapOvr>
  <p:transition spd="slow">
    <p:wedg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A3221E-ACC1-4951-BA91-DF51EAE75228}" type="datetimeFigureOut">
              <a:rPr lang="en-US" smtClean="0"/>
              <a:pPr/>
              <a:t>9/11/2019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D147369-BE74-4E56-98CE-3838079514CE}" type="slidenum">
              <a:rPr lang="en-US" smtClean="0"/>
              <a:pPr/>
              <a:t>‹#›</a:t>
            </a:fld>
            <a:endParaRPr lang="en-US"/>
          </a:p>
        </p:txBody>
      </p:sp>
    </p:spTree>
  </p:cSld>
  <p:clrMapOvr>
    <a:masterClrMapping/>
  </p:clrMapOvr>
  <p:transition spd="slow">
    <p:wedg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4A3221E-ACC1-4951-BA91-DF51EAE75228}" type="datetimeFigureOut">
              <a:rPr lang="en-US" smtClean="0"/>
              <a:pPr/>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147369-BE74-4E56-98CE-3838079514CE}" type="slidenum">
              <a:rPr lang="en-US" smtClean="0"/>
              <a:pPr/>
              <a:t>‹#›</a:t>
            </a:fld>
            <a:endParaRPr lang="en-US"/>
          </a:p>
        </p:txBody>
      </p:sp>
    </p:spTree>
  </p:cSld>
  <p:clrMapOvr>
    <a:masterClrMapping/>
  </p:clrMapOvr>
  <p:transition spd="slow">
    <p:wedg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4A3221E-ACC1-4951-BA91-DF51EAE75228}" type="datetimeFigureOut">
              <a:rPr lang="en-US" smtClean="0"/>
              <a:pPr/>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0D147369-BE74-4E56-98CE-3838079514CE}"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spd="slow">
    <p:wedg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4A3221E-ACC1-4951-BA91-DF51EAE75228}" type="datetimeFigureOut">
              <a:rPr lang="en-US" smtClean="0"/>
              <a:pPr/>
              <a:t>9/11/2019</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D147369-BE74-4E56-98CE-3838079514CE}"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wedge/>
  </p:transition>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audio" Target="../media/audio3.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542288"/>
          </a:xfrm>
        </p:spPr>
        <p:txBody>
          <a:bodyPr>
            <a:normAutofit fontScale="90000"/>
          </a:bodyPr>
          <a:lstStyle/>
          <a:p>
            <a:r>
              <a:rPr lang="en-US" dirty="0" smtClean="0"/>
              <a:t>       </a:t>
            </a:r>
            <a:r>
              <a:rPr lang="en-US" sz="5300" b="1" dirty="0" smtClean="0"/>
              <a:t>ORIENTATION FOR I YEAR UG</a:t>
            </a:r>
            <a:br>
              <a:rPr lang="en-US" sz="5300" b="1" dirty="0" smtClean="0"/>
            </a:br>
            <a:r>
              <a:rPr lang="en-US" sz="5300" b="1" dirty="0" smtClean="0"/>
              <a:t>        STUDENTS, GAC, CBE-18    </a:t>
            </a:r>
            <a:endParaRPr lang="en-US" sz="5300" b="1" dirty="0"/>
          </a:p>
        </p:txBody>
      </p:sp>
      <p:sp>
        <p:nvSpPr>
          <p:cNvPr id="3" name="Content Placeholder 2"/>
          <p:cNvSpPr>
            <a:spLocks noGrp="1"/>
          </p:cNvSpPr>
          <p:nvPr>
            <p:ph idx="1"/>
          </p:nvPr>
        </p:nvSpPr>
        <p:spPr/>
        <p:txBody>
          <a:bodyPr>
            <a:normAutofit lnSpcReduction="10000"/>
          </a:bodyPr>
          <a:lstStyle/>
          <a:p>
            <a:r>
              <a:rPr lang="en-US" sz="5400" dirty="0" smtClean="0">
                <a:latin typeface="Narkisim" pitchFamily="34" charset="-79"/>
                <a:cs typeface="Narkisim" pitchFamily="34" charset="-79"/>
              </a:rPr>
              <a:t>SOFT SKILLS</a:t>
            </a:r>
            <a:br>
              <a:rPr lang="en-US" sz="5400" dirty="0" smtClean="0">
                <a:latin typeface="Narkisim" pitchFamily="34" charset="-79"/>
                <a:cs typeface="Narkisim" pitchFamily="34" charset="-79"/>
              </a:rPr>
            </a:br>
            <a:r>
              <a:rPr lang="en-US" sz="5400" dirty="0" smtClean="0">
                <a:latin typeface="Narkisim" pitchFamily="34" charset="-79"/>
                <a:cs typeface="Narkisim" pitchFamily="34" charset="-79"/>
              </a:rPr>
              <a:t> THROUGH LITERATURE</a:t>
            </a:r>
            <a:br>
              <a:rPr lang="en-US" sz="5400" dirty="0" smtClean="0">
                <a:latin typeface="Narkisim" pitchFamily="34" charset="-79"/>
                <a:cs typeface="Narkisim" pitchFamily="34" charset="-79"/>
              </a:rPr>
            </a:br>
            <a:r>
              <a:rPr lang="en-US" sz="5400" dirty="0" smtClean="0">
                <a:latin typeface="Narkisim" pitchFamily="34" charset="-79"/>
                <a:cs typeface="Narkisim" pitchFamily="34" charset="-79"/>
              </a:rPr>
              <a:t> 26-6-2019</a:t>
            </a:r>
          </a:p>
          <a:p>
            <a:r>
              <a:rPr lang="en-US" sz="5400" dirty="0" err="1" smtClean="0">
                <a:latin typeface="Narkisim" pitchFamily="34" charset="-79"/>
                <a:cs typeface="Narkisim" pitchFamily="34" charset="-79"/>
              </a:rPr>
              <a:t>Dr.V.UMADEVI</a:t>
            </a:r>
            <a:endParaRPr lang="en-US" sz="5400" dirty="0">
              <a:latin typeface="Narkisim" pitchFamily="34" charset="-79"/>
              <a:cs typeface="Narkisim" pitchFamily="34" charset="-79"/>
            </a:endParaRPr>
          </a:p>
        </p:txBody>
      </p:sp>
    </p:spTree>
  </p:cSld>
  <p:clrMapOvr>
    <a:masterClrMapping/>
  </p:clrMapOvr>
  <p:transition spd="slow">
    <p:wedge/>
    <p:sndAc>
      <p:stSnd>
        <p:snd r:embed="rId2" name="chimes.wav" builtIn="1"/>
      </p:stSnd>
    </p:sndAc>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066800"/>
            <a:ext cx="8077200" cy="1295400"/>
          </a:xfrm>
        </p:spPr>
        <p:txBody>
          <a:bodyPr>
            <a:normAutofit fontScale="90000"/>
          </a:bodyPr>
          <a:lstStyle/>
          <a:p>
            <a:r>
              <a:rPr lang="en-US" i="1" dirty="0" smtClean="0"/>
              <a:t/>
            </a:r>
            <a:br>
              <a:rPr lang="en-US" i="1" dirty="0" smtClean="0"/>
            </a:br>
            <a:r>
              <a:rPr lang="en-US" i="1" dirty="0" smtClean="0"/>
              <a:t/>
            </a:r>
            <a:br>
              <a:rPr lang="en-US" i="1" dirty="0" smtClean="0"/>
            </a:br>
            <a:r>
              <a:rPr lang="en-US" i="1" dirty="0" smtClean="0"/>
              <a:t/>
            </a:r>
            <a:br>
              <a:rPr lang="en-US" i="1" dirty="0" smtClean="0"/>
            </a:br>
            <a:r>
              <a:rPr lang="en-US" i="1" dirty="0" smtClean="0"/>
              <a:t>                     1st stanza</a:t>
            </a:r>
            <a:r>
              <a:rPr lang="en-IN" dirty="0" smtClean="0"/>
              <a:t/>
            </a:r>
            <a:br>
              <a:rPr lang="en-IN" dirty="0" smtClean="0"/>
            </a:br>
            <a:r>
              <a:rPr lang="en-IN" dirty="0" smtClean="0"/>
              <a:t>    Self Confidence &amp;Intrapersonal </a:t>
            </a:r>
            <a:br>
              <a:rPr lang="en-IN" dirty="0" smtClean="0"/>
            </a:br>
            <a:r>
              <a:rPr lang="en-IN" dirty="0" smtClean="0"/>
              <a:t>    Skills          </a:t>
            </a:r>
            <a:endParaRPr lang="en-US" dirty="0"/>
          </a:p>
        </p:txBody>
      </p:sp>
      <p:sp>
        <p:nvSpPr>
          <p:cNvPr id="3" name="Content Placeholder 2"/>
          <p:cNvSpPr>
            <a:spLocks noGrp="1"/>
          </p:cNvSpPr>
          <p:nvPr>
            <p:ph idx="1"/>
          </p:nvPr>
        </p:nvSpPr>
        <p:spPr>
          <a:xfrm>
            <a:off x="457200" y="2590800"/>
            <a:ext cx="8229600" cy="3733800"/>
          </a:xfrm>
        </p:spPr>
        <p:txBody>
          <a:bodyPr/>
          <a:lstStyle/>
          <a:p>
            <a:r>
              <a:rPr lang="en-US" dirty="0" smtClean="0"/>
              <a:t>The poem begins with “if” in every stanza and establishes  a condition were the poet assumes that the person will face in life. The first stanza focuses on self-confidence.  Trust in one’s own abilities. A person may be blamed and doubted; it does not matter if the person knows the truth. Be patient.  Do not listen to lies or work with those who do not tell the truth.  Hate must never be a part of a man’s life.  In addition, never try to show off or be arrogant in talking to others.  </a:t>
            </a:r>
          </a:p>
          <a:p>
            <a:endParaRPr lang="en-US" dirty="0"/>
          </a:p>
        </p:txBody>
      </p:sp>
    </p:spTree>
  </p:cSld>
  <p:clrMapOvr>
    <a:masterClrMapping/>
  </p:clrMapOvr>
  <p:transition spd="slow">
    <p:wedge/>
    <p:sndAc>
      <p:stSnd>
        <p:snd r:embed="rId2" name="chimes.wav" builtIn="1"/>
      </p:stSnd>
    </p:sndAc>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smtClean="0"/>
              <a:t> The word “intra” means “within.” Intrapersonal is something that takes place within the self. we can all cultivate and develop. Here are a few examples:</a:t>
            </a:r>
          </a:p>
          <a:p>
            <a:r>
              <a:rPr lang="en-US" dirty="0" smtClean="0"/>
              <a:t>Self-reflection</a:t>
            </a:r>
          </a:p>
          <a:p>
            <a:r>
              <a:rPr lang="en-US" dirty="0" smtClean="0"/>
              <a:t>Introspection</a:t>
            </a:r>
          </a:p>
          <a:p>
            <a:r>
              <a:rPr lang="en-US" dirty="0" smtClean="0"/>
              <a:t>Intuition</a:t>
            </a:r>
          </a:p>
          <a:p>
            <a:r>
              <a:rPr lang="en-US" dirty="0" smtClean="0"/>
              <a:t>Independent thinking</a:t>
            </a:r>
          </a:p>
          <a:p>
            <a:r>
              <a:rPr lang="en-US" dirty="0" smtClean="0"/>
              <a:t>Strong sense of self</a:t>
            </a:r>
          </a:p>
          <a:p>
            <a:r>
              <a:rPr lang="en-US" dirty="0" smtClean="0"/>
              <a:t>Firm values and morals</a:t>
            </a:r>
          </a:p>
          <a:p>
            <a:endParaRPr lang="en-US" dirty="0"/>
          </a:p>
        </p:txBody>
      </p:sp>
    </p:spTree>
  </p:cSld>
  <p:clrMapOvr>
    <a:masterClrMapping/>
  </p:clrMapOvr>
  <p:transition spd="slow">
    <p:wedge/>
    <p:sndAc>
      <p:stSnd>
        <p:snd r:embed="rId2" name="chimes.wav" builtIn="1"/>
      </p:stSnd>
    </p:sndAc>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14400"/>
            <a:ext cx="8229600" cy="856488"/>
          </a:xfrm>
        </p:spPr>
        <p:txBody>
          <a:bodyPr>
            <a:normAutofit fontScale="90000"/>
          </a:bodyPr>
          <a:lstStyle/>
          <a:p>
            <a:r>
              <a:rPr lang="en-US" i="1" dirty="0" smtClean="0"/>
              <a:t/>
            </a:r>
            <a:br>
              <a:rPr lang="en-US" i="1" dirty="0" smtClean="0"/>
            </a:br>
            <a:r>
              <a:rPr lang="en-US" i="1" dirty="0" smtClean="0"/>
              <a:t/>
            </a:r>
            <a:br>
              <a:rPr lang="en-US" i="1" dirty="0" smtClean="0"/>
            </a:br>
            <a:r>
              <a:rPr lang="en-US" i="1" dirty="0" smtClean="0"/>
              <a:t/>
            </a:r>
            <a:br>
              <a:rPr lang="en-US" i="1" dirty="0" smtClean="0"/>
            </a:br>
            <a:r>
              <a:rPr lang="en-US" i="1" dirty="0" smtClean="0"/>
              <a:t/>
            </a:r>
            <a:br>
              <a:rPr lang="en-US" i="1" dirty="0" smtClean="0"/>
            </a:br>
            <a:r>
              <a:rPr lang="en-US" i="1" dirty="0" smtClean="0"/>
              <a:t>2nd stanza</a:t>
            </a:r>
            <a:br>
              <a:rPr lang="en-US" i="1" dirty="0" smtClean="0"/>
            </a:br>
            <a:r>
              <a:rPr lang="en-US" i="1" dirty="0" smtClean="0"/>
              <a:t>Creativity, Learning Ability</a:t>
            </a:r>
            <a:r>
              <a:rPr lang="en-IN" dirty="0" smtClean="0"/>
              <a:t/>
            </a:r>
            <a:br>
              <a:rPr lang="en-IN" dirty="0" smtClean="0"/>
            </a:br>
            <a:endParaRPr lang="en-US" dirty="0"/>
          </a:p>
        </p:txBody>
      </p:sp>
      <p:sp>
        <p:nvSpPr>
          <p:cNvPr id="3" name="Content Placeholder 2"/>
          <p:cNvSpPr>
            <a:spLocks noGrp="1"/>
          </p:cNvSpPr>
          <p:nvPr>
            <p:ph idx="1"/>
          </p:nvPr>
        </p:nvSpPr>
        <p:spPr>
          <a:xfrm>
            <a:off x="457200" y="1524000"/>
            <a:ext cx="8229600" cy="4800600"/>
          </a:xfrm>
        </p:spPr>
        <p:txBody>
          <a:bodyPr>
            <a:normAutofit lnSpcReduction="10000"/>
          </a:bodyPr>
          <a:lstStyle/>
          <a:p>
            <a:r>
              <a:rPr lang="en-US" dirty="0" smtClean="0"/>
              <a:t>A man should dream, but he cannot live on just his dreams.  He must act. Thoughts and thinking are important as well; but there is more to life.</a:t>
            </a:r>
            <a:endParaRPr lang="en-IN" dirty="0" smtClean="0"/>
          </a:p>
          <a:p>
            <a:r>
              <a:rPr lang="en-US" dirty="0" smtClean="0"/>
              <a:t>Winning is easy.  Losing is hard. Both aspects of life are faced by a person. A man must learn how to handle both situations with grace and go on with his life. </a:t>
            </a:r>
            <a:endParaRPr lang="en-IN" dirty="0" smtClean="0"/>
          </a:p>
          <a:p>
            <a:r>
              <a:rPr lang="en-US" dirty="0" smtClean="0"/>
              <a:t>Sometimes a person learns that people will twist what a person has said and use it against him.  A man may also have something that he has built torn down by fools.  The only thing to do is to kneel down and use whatever tools he has and rebuild what has been broken</a:t>
            </a:r>
            <a:endParaRPr lang="en-IN" dirty="0" smtClean="0"/>
          </a:p>
          <a:p>
            <a:endParaRPr lang="en-US" dirty="0"/>
          </a:p>
        </p:txBody>
      </p:sp>
    </p:spTree>
  </p:cSld>
  <p:clrMapOvr>
    <a:masterClrMapping/>
  </p:clrMapOvr>
  <p:transition spd="slow">
    <p:wedg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t>3rd  Stanza</a:t>
            </a:r>
            <a:br>
              <a:rPr lang="en-US" i="1" dirty="0" smtClean="0"/>
            </a:br>
            <a:r>
              <a:rPr lang="en-US" i="1" dirty="0" smtClean="0"/>
              <a:t>Assertive Skills</a:t>
            </a:r>
            <a:r>
              <a:rPr lang="en-IN" dirty="0" smtClean="0"/>
              <a:t/>
            </a:r>
            <a:br>
              <a:rPr lang="en-IN" dirty="0" smtClean="0"/>
            </a:br>
            <a:endParaRPr lang="en-US" dirty="0"/>
          </a:p>
        </p:txBody>
      </p:sp>
      <p:sp>
        <p:nvSpPr>
          <p:cNvPr id="3" name="Content Placeholder 2"/>
          <p:cNvSpPr>
            <a:spLocks noGrp="1"/>
          </p:cNvSpPr>
          <p:nvPr>
            <p:ph idx="1"/>
          </p:nvPr>
        </p:nvSpPr>
        <p:spPr/>
        <p:txBody>
          <a:bodyPr>
            <a:normAutofit fontScale="92500"/>
          </a:bodyPr>
          <a:lstStyle/>
          <a:p>
            <a:r>
              <a:rPr lang="en-US" dirty="0" smtClean="0"/>
              <a:t>Risk and loss are a part of life. If a person risks everything he has and loses in some foolish game, the only thing to do is  start over again.  Never give up and never discuss the loss with anyone.  It is only the individual’s business.</a:t>
            </a:r>
            <a:endParaRPr lang="en-IN" dirty="0" smtClean="0"/>
          </a:p>
          <a:p>
            <a:r>
              <a:rPr lang="en-US" dirty="0" smtClean="0"/>
              <a:t>A person sometimes has to work beyond his physical capabilities.  It is his responsibility to work until the goal is gained. There is something in man that propels him forward if he has the will to “hold on.”</a:t>
            </a:r>
            <a:endParaRPr lang="en-IN" dirty="0" smtClean="0"/>
          </a:p>
          <a:p>
            <a:endParaRPr lang="en-US" dirty="0"/>
          </a:p>
        </p:txBody>
      </p:sp>
    </p:spTree>
  </p:cSld>
  <p:clrMapOvr>
    <a:masterClrMapping/>
  </p:clrMapOvr>
  <p:transition spd="slow">
    <p:wedge/>
    <p:sndAc>
      <p:stSnd>
        <p:snd r:embed="rId2" name="chimes.wav" builtIn="1"/>
      </p:stSnd>
    </p:sndAc>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Assertive skills pertain to a person’s ability to communicate effectively, in such a way that opinions, feelings, and needs are expressed well to one or more people. Assertiveness involves being able to speak up your mind, being able to say ‘No’ when needed, and being able to utilize body language as a supplemental form of communication.</a:t>
            </a:r>
          </a:p>
          <a:p>
            <a:r>
              <a:rPr lang="en-US" dirty="0" smtClean="0"/>
              <a:t>Assertiveness is an important soft skill that can take you to the top of the success. People who are assertive are confident and firm in their decisions, in the way they deal with others, and even in their own goals and aspirations thereby making them more equipped for success</a:t>
            </a:r>
          </a:p>
          <a:p>
            <a:endParaRPr lang="en-US" dirty="0"/>
          </a:p>
        </p:txBody>
      </p:sp>
    </p:spTree>
  </p:cSld>
  <p:clrMapOvr>
    <a:masterClrMapping/>
  </p:clrMapOvr>
  <p:transition spd="slow">
    <p:wedge/>
    <p:sndAc>
      <p:stSnd>
        <p:snd r:embed="rId2" name="chimes.wav" builtIn="1"/>
      </p:stSnd>
    </p:sndAc>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t>4th Stanza</a:t>
            </a:r>
            <a:br>
              <a:rPr lang="en-US" i="1" dirty="0" smtClean="0"/>
            </a:br>
            <a:r>
              <a:rPr lang="en-US" i="1" dirty="0" smtClean="0"/>
              <a:t>Emotional Intelligent</a:t>
            </a:r>
            <a:r>
              <a:rPr lang="en-IN" dirty="0" smtClean="0"/>
              <a:t/>
            </a:r>
            <a:br>
              <a:rPr lang="en-IN" dirty="0" smtClean="0"/>
            </a:br>
            <a:endParaRPr lang="en-US" dirty="0"/>
          </a:p>
        </p:txBody>
      </p:sp>
      <p:sp>
        <p:nvSpPr>
          <p:cNvPr id="3" name="Content Placeholder 2"/>
          <p:cNvSpPr>
            <a:spLocks noGrp="1"/>
          </p:cNvSpPr>
          <p:nvPr>
            <p:ph idx="1"/>
          </p:nvPr>
        </p:nvSpPr>
        <p:spPr/>
        <p:txBody>
          <a:bodyPr>
            <a:normAutofit/>
          </a:bodyPr>
          <a:lstStyle/>
          <a:p>
            <a:r>
              <a:rPr lang="en-US" dirty="0" smtClean="0"/>
              <a:t>When a man talks in the midst of men, he should not give up his integrity. If he walks among nobility, he must never forget who he is. Pride and conceit are sins.  A man will have friends and enemies, but he must never allow them to harm him.  Other people should be an important part of a man’s life, but never depend on any one man.</a:t>
            </a:r>
            <a:endParaRPr lang="en-IN" dirty="0" smtClean="0"/>
          </a:p>
          <a:p>
            <a:endParaRPr lang="en-US" dirty="0"/>
          </a:p>
        </p:txBody>
      </p:sp>
    </p:spTree>
  </p:cSld>
  <p:clrMapOvr>
    <a:masterClrMapping/>
  </p:clrMapOvr>
  <p:transition spd="slow">
    <p:wedge/>
    <p:sndAc>
      <p:stSnd>
        <p:snd r:embed="rId2" name="chimes.wav" builtIn="1"/>
      </p:stSnd>
    </p:sndAc>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Emotional intelligence refers to the capability of a person to manage and control his or her emotions and possess the ability to control the emotions of others as well.  </a:t>
            </a:r>
            <a:br>
              <a:rPr lang="en-US" dirty="0" smtClean="0"/>
            </a:br>
            <a:r>
              <a:rPr lang="en-US" dirty="0" smtClean="0"/>
              <a:t/>
            </a:r>
            <a:br>
              <a:rPr lang="en-US" dirty="0" smtClean="0"/>
            </a:br>
            <a:r>
              <a:rPr lang="en-US" dirty="0" smtClean="0"/>
              <a:t>Emotional intelligence is a very important skill in leadership. It is said to have five main elements such as - self-awareness, self-regulation, motivation, empathy, and social skills. </a:t>
            </a:r>
            <a:br>
              <a:rPr lang="en-US" dirty="0" smtClean="0"/>
            </a:br>
            <a:endParaRPr lang="en-US" dirty="0"/>
          </a:p>
        </p:txBody>
      </p:sp>
    </p:spTree>
  </p:cSld>
  <p:clrMapOvr>
    <a:masterClrMapping/>
  </p:clrMapOvr>
  <p:transition spd="slow">
    <p:wedge/>
    <p:sndAc>
      <p:stSnd>
        <p:snd r:embed="rId2" name="chimes.wav" builtIn="1"/>
      </p:stSnd>
    </p:sndAc>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MESSAGE</a:t>
            </a:r>
            <a:endParaRPr lang="en-US" dirty="0"/>
          </a:p>
        </p:txBody>
      </p:sp>
      <p:sp>
        <p:nvSpPr>
          <p:cNvPr id="3" name="Content Placeholder 2"/>
          <p:cNvSpPr>
            <a:spLocks noGrp="1"/>
          </p:cNvSpPr>
          <p:nvPr>
            <p:ph idx="1"/>
          </p:nvPr>
        </p:nvSpPr>
        <p:spPr/>
        <p:txBody>
          <a:bodyPr/>
          <a:lstStyle/>
          <a:p>
            <a:r>
              <a:rPr lang="en-US" dirty="0" smtClean="0"/>
              <a:t>Time must never be wasted.  Every minute of every day is important. Never be idle and squander time. If a person can live the life prescribed, everything that a person wants will come to him. In addition, a person will be hailed as a true and good man.</a:t>
            </a:r>
            <a:endParaRPr lang="en-IN" dirty="0" smtClean="0"/>
          </a:p>
          <a:p>
            <a:endParaRPr lang="en-US" dirty="0"/>
          </a:p>
        </p:txBody>
      </p:sp>
    </p:spTree>
  </p:cSld>
  <p:clrMapOvr>
    <a:masterClrMapping/>
  </p:clrMapOvr>
  <p:transition spd="slow">
    <p:wedge/>
    <p:sndAc>
      <p:stSnd>
        <p:snd r:embed="rId2" name="chimes.wav" builtIn="1"/>
      </p:stSnd>
    </p:sndAc>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To Refresh</a:t>
            </a:r>
            <a:endParaRPr lang="en-US" dirty="0"/>
          </a:p>
        </p:txBody>
      </p:sp>
      <p:sp>
        <p:nvSpPr>
          <p:cNvPr id="3" name="Content Placeholder 2"/>
          <p:cNvSpPr>
            <a:spLocks noGrp="1"/>
          </p:cNvSpPr>
          <p:nvPr>
            <p:ph idx="1"/>
          </p:nvPr>
        </p:nvSpPr>
        <p:spPr/>
        <p:txBody>
          <a:bodyPr/>
          <a:lstStyle/>
          <a:p>
            <a:r>
              <a:rPr lang="en-US" dirty="0" smtClean="0"/>
              <a:t>Norman Vincent Peale</a:t>
            </a:r>
          </a:p>
          <a:p>
            <a:r>
              <a:rPr lang="en-US" dirty="0" smtClean="0"/>
              <a:t>Dale Carnegie</a:t>
            </a:r>
          </a:p>
          <a:p>
            <a:r>
              <a:rPr lang="en-US" dirty="0" err="1" smtClean="0"/>
              <a:t>Napolean</a:t>
            </a:r>
            <a:r>
              <a:rPr lang="en-US" dirty="0" smtClean="0"/>
              <a:t> Hill</a:t>
            </a:r>
          </a:p>
          <a:p>
            <a:r>
              <a:rPr lang="en-US" dirty="0" smtClean="0"/>
              <a:t>Brain Tracy</a:t>
            </a:r>
          </a:p>
          <a:p>
            <a:r>
              <a:rPr lang="en-US" dirty="0" smtClean="0"/>
              <a:t>Robin Sharma</a:t>
            </a:r>
            <a:endParaRPr lang="en-US" dirty="0"/>
          </a:p>
        </p:txBody>
      </p:sp>
    </p:spTree>
  </p:cSld>
  <p:clrMapOvr>
    <a:masterClrMapping/>
  </p:clrMapOvr>
  <p:transition spd="slow">
    <p:wedge/>
    <p:sndAc>
      <p:stSnd>
        <p:snd r:embed="rId2" name="camera.wav" builtIn="1"/>
      </p:stSnd>
    </p:sndAc>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                                   </a:t>
            </a:r>
          </a:p>
          <a:p>
            <a:pPr>
              <a:buNone/>
            </a:pPr>
            <a:r>
              <a:rPr lang="en-US" dirty="0" smtClean="0"/>
              <a:t>                                      THANK YOU</a:t>
            </a:r>
          </a:p>
          <a:p>
            <a:pPr>
              <a:buNone/>
            </a:pPr>
            <a:r>
              <a:rPr lang="en-US" dirty="0" smtClean="0"/>
              <a:t>                                             AND </a:t>
            </a:r>
          </a:p>
          <a:p>
            <a:pPr>
              <a:buNone/>
            </a:pPr>
            <a:r>
              <a:rPr lang="en-US" dirty="0" smtClean="0"/>
              <a:t>                          WISH YOU ALL THE BEST</a:t>
            </a:r>
            <a:endParaRPr lang="en-US" dirty="0"/>
          </a:p>
        </p:txBody>
      </p:sp>
    </p:spTree>
  </p:cSld>
  <p:clrMapOvr>
    <a:masterClrMapping/>
  </p:clrMapOvr>
  <p:transition spd="slow">
    <p:wedge/>
    <p:sndAc>
      <p:stSnd>
        <p:snd r:embed="rId2" name="applause.wav" builtIn="1"/>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DEFINITION</a:t>
            </a:r>
            <a:endParaRPr lang="en-US" dirty="0"/>
          </a:p>
        </p:txBody>
      </p:sp>
      <p:sp>
        <p:nvSpPr>
          <p:cNvPr id="3" name="Content Placeholder 2"/>
          <p:cNvSpPr>
            <a:spLocks noGrp="1"/>
          </p:cNvSpPr>
          <p:nvPr>
            <p:ph idx="1"/>
          </p:nvPr>
        </p:nvSpPr>
        <p:spPr/>
        <p:txBody>
          <a:bodyPr/>
          <a:lstStyle/>
          <a:p>
            <a:pPr lvl="0"/>
            <a:endParaRPr lang="en-US" dirty="0" smtClean="0"/>
          </a:p>
          <a:p>
            <a:pPr lvl="0"/>
            <a:endParaRPr lang="en-US" dirty="0" smtClean="0"/>
          </a:p>
          <a:p>
            <a:pPr lvl="0"/>
            <a:r>
              <a:rPr lang="en-US" dirty="0" smtClean="0"/>
              <a:t>Soft skills can be looked as a combination of personality traits ,elegance, skill to use the language effectively in oral and written communication , and good attitude that makes people different from the others. </a:t>
            </a:r>
          </a:p>
          <a:p>
            <a:endParaRPr lang="en-US" dirty="0"/>
          </a:p>
        </p:txBody>
      </p:sp>
    </p:spTree>
  </p:cSld>
  <p:clrMapOvr>
    <a:masterClrMapping/>
  </p:clrMapOvr>
  <p:transition spd="slow">
    <p:wedge/>
    <p:sndAc>
      <p:stSnd>
        <p:snd r:embed="rId2" name="chimes.wav" builtIn="1"/>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WHEN AND WHAT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In 1972, US Army training manual identified formal usage of the term "soft skills“.</a:t>
            </a:r>
          </a:p>
          <a:p>
            <a:r>
              <a:rPr lang="en-US" dirty="0" smtClean="0"/>
              <a:t>It includes:</a:t>
            </a:r>
          </a:p>
          <a:p>
            <a:r>
              <a:rPr lang="en-US" b="1" dirty="0" smtClean="0"/>
              <a:t>Time management</a:t>
            </a:r>
          </a:p>
          <a:p>
            <a:r>
              <a:rPr lang="en-US" b="1" dirty="0" smtClean="0"/>
              <a:t>Personal presentation</a:t>
            </a:r>
          </a:p>
          <a:p>
            <a:r>
              <a:rPr lang="en-US" b="1" dirty="0" smtClean="0"/>
              <a:t>Communication</a:t>
            </a:r>
          </a:p>
          <a:p>
            <a:r>
              <a:rPr lang="en-US" b="1" dirty="0" smtClean="0"/>
              <a:t>Team work</a:t>
            </a:r>
          </a:p>
          <a:p>
            <a:r>
              <a:rPr lang="en-US" b="1" dirty="0" smtClean="0"/>
              <a:t>Attitude</a:t>
            </a:r>
          </a:p>
          <a:p>
            <a:r>
              <a:rPr lang="en-US" b="1" dirty="0" smtClean="0"/>
              <a:t>Confidence and </a:t>
            </a:r>
            <a:r>
              <a:rPr lang="en-US" b="1" dirty="0" smtClean="0">
                <a:solidFill>
                  <a:srgbClr val="FF0000"/>
                </a:solidFill>
              </a:rPr>
              <a:t>so on</a:t>
            </a:r>
          </a:p>
          <a:p>
            <a:endParaRPr lang="en-US" dirty="0"/>
          </a:p>
        </p:txBody>
      </p:sp>
    </p:spTree>
  </p:cSld>
  <p:clrMapOvr>
    <a:masterClrMapping/>
  </p:clrMapOvr>
  <p:transition spd="slow">
    <p:wedge/>
    <p:sndAc>
      <p:stSnd>
        <p:snd r:embed="rId2" name="chimes.wav" builtIn="1"/>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1026" name="Picture 2" descr="C:\Users\new\Desktop\04-04-2018_The-Importance-Of-Soft-Skills-For-Students.jpg"/>
          <p:cNvPicPr>
            <a:picLocks noGrp="1" noChangeAspect="1" noChangeArrowheads="1"/>
          </p:cNvPicPr>
          <p:nvPr>
            <p:ph idx="1"/>
          </p:nvPr>
        </p:nvPicPr>
        <p:blipFill>
          <a:blip r:embed="rId3"/>
          <a:srcRect/>
          <a:stretch>
            <a:fillRect/>
          </a:stretch>
        </p:blipFill>
        <p:spPr bwMode="auto">
          <a:xfrm>
            <a:off x="229985" y="685800"/>
            <a:ext cx="8228215" cy="5728504"/>
          </a:xfrm>
          <a:prstGeom prst="rect">
            <a:avLst/>
          </a:prstGeom>
          <a:noFill/>
        </p:spPr>
      </p:pic>
    </p:spTree>
  </p:cSld>
  <p:clrMapOvr>
    <a:masterClrMapping/>
  </p:clrMapOvr>
  <p:transition spd="slow">
    <p:wedge/>
    <p:sndAc>
      <p:stSnd>
        <p:snd r:embed="rId2" name="chimes.wav" builtIn="1"/>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smtClean="0"/>
          </a:p>
          <a:p>
            <a:endParaRPr lang="en-US" dirty="0" smtClean="0"/>
          </a:p>
          <a:p>
            <a:r>
              <a:rPr lang="en-US" dirty="0" smtClean="0"/>
              <a:t>Soft Skills helps to become a powerful personality. It helps to stand out and to move forward in your every day activities to reach your goals. These skills are thus supposed to be used in every other situation, big or small.</a:t>
            </a:r>
            <a:endParaRPr lang="en-US" dirty="0"/>
          </a:p>
        </p:txBody>
      </p:sp>
    </p:spTree>
  </p:cSld>
  <p:clrMapOvr>
    <a:masterClrMapping/>
  </p:clrMapOvr>
  <p:transition spd="slow">
    <p:wedge/>
    <p:sndAc>
      <p:stSnd>
        <p:snd r:embed="rId2" name="chimes.wav" builtIn="1"/>
      </p:st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The Most Important Skills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10. Problem Solving </a:t>
            </a:r>
          </a:p>
          <a:p>
            <a:pPr>
              <a:buFont typeface="Wingdings" pitchFamily="2" charset="2"/>
              <a:buChar char="§"/>
            </a:pPr>
            <a:r>
              <a:rPr lang="en-US" dirty="0" smtClean="0"/>
              <a:t> 9. Creative Thinking</a:t>
            </a:r>
          </a:p>
          <a:p>
            <a:pPr>
              <a:buFont typeface="Wingdings" pitchFamily="2" charset="2"/>
              <a:buChar char="§"/>
            </a:pPr>
            <a:r>
              <a:rPr lang="en-US" dirty="0" smtClean="0"/>
              <a:t>8. Teamwork</a:t>
            </a:r>
          </a:p>
          <a:p>
            <a:pPr>
              <a:buFont typeface="Wingdings" pitchFamily="2" charset="2"/>
              <a:buChar char="§"/>
            </a:pPr>
            <a:r>
              <a:rPr lang="en-US" dirty="0" smtClean="0"/>
              <a:t>7. Decision-making</a:t>
            </a:r>
          </a:p>
          <a:p>
            <a:pPr>
              <a:buFont typeface="Wingdings" pitchFamily="2" charset="2"/>
              <a:buChar char="§"/>
            </a:pPr>
            <a:r>
              <a:rPr lang="en-US" dirty="0" smtClean="0"/>
              <a:t>6. Intra-personal skills </a:t>
            </a:r>
          </a:p>
          <a:p>
            <a:pPr>
              <a:buFont typeface="Wingdings" pitchFamily="2" charset="2"/>
              <a:buChar char="§"/>
            </a:pPr>
            <a:r>
              <a:rPr lang="en-US" dirty="0" smtClean="0"/>
              <a:t>5. Inter-Personal Skills </a:t>
            </a:r>
          </a:p>
          <a:p>
            <a:pPr>
              <a:buFont typeface="Wingdings" pitchFamily="2" charset="2"/>
              <a:buChar char="§"/>
            </a:pPr>
            <a:r>
              <a:rPr lang="en-US" dirty="0" smtClean="0"/>
              <a:t>4. Communication Skills</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spTree>
  </p:cSld>
  <p:clrMapOvr>
    <a:masterClrMapping/>
  </p:clrMapOvr>
  <p:transition spd="slow">
    <p:wedge/>
    <p:sndAc>
      <p:stSnd>
        <p:snd r:embed="rId2" name="chimes.wav" builtIn="1"/>
      </p:stSnd>
    </p:sndAc>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buNone/>
            </a:pPr>
            <a:endParaRPr lang="en-US" dirty="0" smtClean="0"/>
          </a:p>
          <a:p>
            <a:endParaRPr lang="en-US" dirty="0" smtClean="0"/>
          </a:p>
          <a:p>
            <a:r>
              <a:rPr lang="en-US" dirty="0" smtClean="0"/>
              <a:t>3. Leadership Skills</a:t>
            </a:r>
          </a:p>
          <a:p>
            <a:r>
              <a:rPr lang="en-US" dirty="0" smtClean="0"/>
              <a:t> 2. Positive Attitude</a:t>
            </a:r>
          </a:p>
          <a:p>
            <a:r>
              <a:rPr lang="en-US" dirty="0" smtClean="0"/>
              <a:t> 1. Listening Skills</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spTree>
  </p:cSld>
  <p:clrMapOvr>
    <a:masterClrMapping/>
  </p:clrMapOvr>
  <p:transition spd="slow">
    <p:wedge/>
    <p:sndAc>
      <p:stSnd>
        <p:snd r:embed="rId2" name="chimes.wav" builtIn="1"/>
      </p:st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IF</a:t>
            </a:r>
            <a:endParaRPr lang="en-US" dirty="0"/>
          </a:p>
        </p:txBody>
      </p:sp>
      <p:sp>
        <p:nvSpPr>
          <p:cNvPr id="3" name="Content Placeholder 2"/>
          <p:cNvSpPr>
            <a:spLocks noGrp="1"/>
          </p:cNvSpPr>
          <p:nvPr>
            <p:ph idx="1"/>
          </p:nvPr>
        </p:nvSpPr>
        <p:spPr/>
        <p:txBody>
          <a:bodyPr>
            <a:normAutofit fontScale="47500" lnSpcReduction="20000"/>
          </a:bodyPr>
          <a:lstStyle/>
          <a:p>
            <a:r>
              <a:rPr lang="en-US" sz="2800" dirty="0" smtClean="0">
                <a:latin typeface="Times New Roman" pitchFamily="18" charset="0"/>
                <a:cs typeface="Times New Roman" pitchFamily="18" charset="0"/>
              </a:rPr>
              <a:t>If you can keep your head when all about you;</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Are losing theirs and blaming it on you,</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If you can trust yourself when all men doubt you,</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But make allowance for their doubting too.</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If you can wait and not be tired by waiting,</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Or being lied about, don’t deal in lies,</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Or being hated, don’t give way to hating,</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And yet don’t look too good, nor talk too wise:</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If you can dream—and not make dreams your master;</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If you can think—and not make thoughts your aim;</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If you can meet with Triumph and Disaster,</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And treat those two impostors just the same;</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If you can bear to hear the truth you've spoken</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Twisted by knaves to make a trap for fools,</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Or watch the things you gave your life to, broken,</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And stoop and build ’</a:t>
            </a:r>
            <a:r>
              <a:rPr lang="en-US" sz="2800" dirty="0" err="1" smtClean="0">
                <a:latin typeface="Times New Roman" pitchFamily="18" charset="0"/>
                <a:cs typeface="Times New Roman" pitchFamily="18" charset="0"/>
              </a:rPr>
              <a:t>em</a:t>
            </a:r>
            <a:r>
              <a:rPr lang="en-US" sz="2800" dirty="0" smtClean="0">
                <a:latin typeface="Times New Roman" pitchFamily="18" charset="0"/>
                <a:cs typeface="Times New Roman" pitchFamily="18" charset="0"/>
              </a:rPr>
              <a:t> up with worn-out tools:</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endParaRPr lang="en-US" sz="2800" dirty="0" smtClean="0">
              <a:latin typeface="Times New Roman" pitchFamily="18" charset="0"/>
              <a:cs typeface="Times New Roman" pitchFamily="18" charset="0"/>
            </a:endParaRPr>
          </a:p>
          <a:p>
            <a:endParaRPr lang="en-US" dirty="0" smtClean="0"/>
          </a:p>
          <a:p>
            <a:endParaRPr lang="en-US" dirty="0"/>
          </a:p>
        </p:txBody>
      </p:sp>
    </p:spTree>
  </p:cSld>
  <p:clrMapOvr>
    <a:masterClrMapping/>
  </p:clrMapOvr>
  <p:transition spd="slow">
    <p:wedge/>
    <p:sndAc>
      <p:stSnd>
        <p:snd r:embed="rId2" name="chimes.wav" builtIn="1"/>
      </p:stSnd>
    </p:sndAc>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55000" lnSpcReduction="20000"/>
          </a:bodyPr>
          <a:lstStyle/>
          <a:p>
            <a:r>
              <a:rPr lang="en-US" sz="2800" dirty="0" smtClean="0">
                <a:latin typeface="Times New Roman" pitchFamily="18" charset="0"/>
                <a:cs typeface="Times New Roman" pitchFamily="18" charset="0"/>
              </a:rPr>
              <a:t>If you can make a heap of all your winnings</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And risk it on one turn of pitch-and-toss,</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And lose, and start again at your beginnings</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And never breathe a word about your loss;</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If you can force your heart and nerve and sinew</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To serve your turn long after they are gone,</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And so hold on when there is nothing in you</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Except the Will which says to them: “Hold on!”</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If you can talk with crowds and keep your virtue,</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Or walk with Kings—nor lose the common touch,</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If neither foes nor loving friends can hurt you,</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If all men count with you, but none too much;</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If you can fill the unforgiving minute</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With sixty seconds’ worth of distance run,</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Yours is the Earth and everything that’s in it,</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And—which is more—you’ll be a Man, my son</a:t>
            </a:r>
            <a:endParaRPr lang="en-IN" sz="2800" dirty="0" smtClean="0">
              <a:latin typeface="Times New Roman" pitchFamily="18" charset="0"/>
              <a:cs typeface="Times New Roman" pitchFamily="18" charset="0"/>
            </a:endParaRPr>
          </a:p>
          <a:p>
            <a:endParaRPr lang="en-US" dirty="0"/>
          </a:p>
        </p:txBody>
      </p:sp>
    </p:spTree>
  </p:cSld>
  <p:clrMapOvr>
    <a:masterClrMapping/>
  </p:clrMapOvr>
  <p:transition spd="slow">
    <p:wedge/>
    <p:sndAc>
      <p:stSnd>
        <p:snd r:embed="rId2" name="chimes.wav" builtIn="1"/>
      </p:stSnd>
    </p:sndAc>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381</TotalTime>
  <Words>472</Words>
  <Application>Microsoft Office PowerPoint</Application>
  <PresentationFormat>On-screen Show (4:3)</PresentationFormat>
  <Paragraphs>69</Paragraphs>
  <Slides>19</Slides>
  <Notes>1</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Flow</vt:lpstr>
      <vt:lpstr>       ORIENTATION FOR I YEAR UG         STUDENTS, GAC, CBE-18    </vt:lpstr>
      <vt:lpstr>                  DEFINITION</vt:lpstr>
      <vt:lpstr>WHEN AND WHAT</vt:lpstr>
      <vt:lpstr>Slide 4</vt:lpstr>
      <vt:lpstr>Slide 5</vt:lpstr>
      <vt:lpstr>      The Most Important Skills</vt:lpstr>
      <vt:lpstr>Slide 7</vt:lpstr>
      <vt:lpstr>                           IF</vt:lpstr>
      <vt:lpstr>Slide 9</vt:lpstr>
      <vt:lpstr>                        1st stanza     Self Confidence &amp;Intrapersonal      Skills          </vt:lpstr>
      <vt:lpstr>Slide 11</vt:lpstr>
      <vt:lpstr>    2nd stanza Creativity, Learning Ability </vt:lpstr>
      <vt:lpstr>3rd  Stanza Assertive Skills </vt:lpstr>
      <vt:lpstr>Slide 14</vt:lpstr>
      <vt:lpstr>4th Stanza Emotional Intelligent </vt:lpstr>
      <vt:lpstr>Slide 16</vt:lpstr>
      <vt:lpstr>                MESSAGE</vt:lpstr>
      <vt:lpstr>                    To Refresh</vt:lpstr>
      <vt:lpstr>Slide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SOFT SKILLS  THROUGH LITERATURE </dc:title>
  <dc:creator>new</dc:creator>
  <cp:lastModifiedBy>new</cp:lastModifiedBy>
  <cp:revision>38</cp:revision>
  <dcterms:created xsi:type="dcterms:W3CDTF">2019-06-20T14:01:43Z</dcterms:created>
  <dcterms:modified xsi:type="dcterms:W3CDTF">2019-09-11T08:07:43Z</dcterms:modified>
</cp:coreProperties>
</file>